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64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57759-EA68-4567-A40C-D9DE2657B650}" type="datetimeFigureOut">
              <a:rPr lang="ru-RU" smtClean="0"/>
              <a:t>03.11.2025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38465-6191-4A83-8B41-57ECA32801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4741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57759-EA68-4567-A40C-D9DE2657B650}" type="datetimeFigureOut">
              <a:rPr lang="ru-RU" smtClean="0"/>
              <a:t>03.11.2025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38465-6191-4A83-8B41-57ECA32801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6116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57759-EA68-4567-A40C-D9DE2657B650}" type="datetimeFigureOut">
              <a:rPr lang="ru-RU" smtClean="0"/>
              <a:t>03.11.2025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38465-6191-4A83-8B41-57ECA32801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4319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57759-EA68-4567-A40C-D9DE2657B650}" type="datetimeFigureOut">
              <a:rPr lang="ru-RU" smtClean="0"/>
              <a:t>03.11.2025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38465-6191-4A83-8B41-57ECA32801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1341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57759-EA68-4567-A40C-D9DE2657B650}" type="datetimeFigureOut">
              <a:rPr lang="ru-RU" smtClean="0"/>
              <a:t>03.11.2025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38465-6191-4A83-8B41-57ECA32801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9280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57759-EA68-4567-A40C-D9DE2657B650}" type="datetimeFigureOut">
              <a:rPr lang="ru-RU" smtClean="0"/>
              <a:t>03.11.2025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38465-6191-4A83-8B41-57ECA32801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5567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57759-EA68-4567-A40C-D9DE2657B650}" type="datetimeFigureOut">
              <a:rPr lang="ru-RU" smtClean="0"/>
              <a:t>03.11.2025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38465-6191-4A83-8B41-57ECA32801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4771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57759-EA68-4567-A40C-D9DE2657B650}" type="datetimeFigureOut">
              <a:rPr lang="ru-RU" smtClean="0"/>
              <a:t>03.11.2025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38465-6191-4A83-8B41-57ECA32801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1811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57759-EA68-4567-A40C-D9DE2657B650}" type="datetimeFigureOut">
              <a:rPr lang="ru-RU" smtClean="0"/>
              <a:t>03.11.2025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38465-6191-4A83-8B41-57ECA32801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1110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57759-EA68-4567-A40C-D9DE2657B650}" type="datetimeFigureOut">
              <a:rPr lang="ru-RU" smtClean="0"/>
              <a:t>03.11.2025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38465-6191-4A83-8B41-57ECA32801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9621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57759-EA68-4567-A40C-D9DE2657B650}" type="datetimeFigureOut">
              <a:rPr lang="ru-RU" smtClean="0"/>
              <a:t>03.11.2025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38465-6191-4A83-8B41-57ECA32801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0053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F57759-EA68-4567-A40C-D9DE2657B650}" type="datetimeFigureOut">
              <a:rPr lang="ru-RU" smtClean="0"/>
              <a:t>03.11.2025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638465-6191-4A83-8B41-57ECA32801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0823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>
                <a:latin typeface="alfabet"/>
              </a:rPr>
              <a:t>​Medical Content Editing &amp; Proofreading</a:t>
            </a:r>
            <a:endParaRPr lang="ru-RU" sz="36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047" y="1899019"/>
            <a:ext cx="3435527" cy="4248368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5953" y="1899019"/>
            <a:ext cx="3314870" cy="4267419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2908" y="1899019"/>
            <a:ext cx="3416476" cy="4248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56975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>
                <a:latin typeface="alfabet"/>
              </a:rPr>
              <a:t>​Medical Content Editing &amp; Proofreading</a:t>
            </a:r>
            <a:endParaRPr lang="ru-RU" sz="3600" dirty="0"/>
          </a:p>
        </p:txBody>
      </p:sp>
      <p:pic>
        <p:nvPicPr>
          <p:cNvPr id="9" name="Объект 8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179" y="1858258"/>
            <a:ext cx="3302170" cy="4324572"/>
          </a:xfr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1777" y="1858258"/>
            <a:ext cx="3372023" cy="4191215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3707" y="1858258"/>
            <a:ext cx="3130711" cy="4349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35678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5785" y="1825625"/>
            <a:ext cx="9220429" cy="4351338"/>
          </a:xfrm>
        </p:spPr>
      </p:pic>
      <p:sp>
        <p:nvSpPr>
          <p:cNvPr id="7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827851"/>
            <a:ext cx="1039637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Proofreading</a:t>
            </a: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and</a:t>
            </a: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editing</a:t>
            </a: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of</a:t>
            </a: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medical</a:t>
            </a: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lecture</a:t>
            </a: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subtitles</a:t>
            </a: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using</a:t>
            </a: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</a:t>
            </a: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AI </a:t>
            </a:r>
            <a:r>
              <a:rPr kumimoji="0" lang="ru-RU" alt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application</a:t>
            </a: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MURF.</a:t>
            </a:r>
          </a:p>
        </p:txBody>
      </p:sp>
    </p:spTree>
    <p:extLst>
      <p:ext uri="{BB962C8B-B14F-4D97-AF65-F5344CB8AC3E}">
        <p14:creationId xmlns:p14="http://schemas.microsoft.com/office/powerpoint/2010/main" val="24950337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8605" y="1796749"/>
            <a:ext cx="8005283" cy="4351338"/>
          </a:xfrm>
        </p:spPr>
      </p:pic>
      <p:sp>
        <p:nvSpPr>
          <p:cNvPr id="3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827851"/>
            <a:ext cx="1039637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Proofreading</a:t>
            </a: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and</a:t>
            </a: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editing</a:t>
            </a: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of</a:t>
            </a: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medical</a:t>
            </a: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lecture</a:t>
            </a: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subtitles</a:t>
            </a: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using</a:t>
            </a: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</a:t>
            </a: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AI </a:t>
            </a:r>
            <a:r>
              <a:rPr kumimoji="0" lang="ru-RU" alt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application</a:t>
            </a: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MURF.</a:t>
            </a:r>
          </a:p>
        </p:txBody>
      </p:sp>
    </p:spTree>
    <p:extLst>
      <p:ext uri="{BB962C8B-B14F-4D97-AF65-F5344CB8AC3E}">
        <p14:creationId xmlns:p14="http://schemas.microsoft.com/office/powerpoint/2010/main" val="408898986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38</Words>
  <Application>Microsoft Office PowerPoint</Application>
  <PresentationFormat>Широкоэкранный</PresentationFormat>
  <Paragraphs>4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alfabet</vt:lpstr>
      <vt:lpstr>Arial</vt:lpstr>
      <vt:lpstr>Calibri</vt:lpstr>
      <vt:lpstr>Calibri Light</vt:lpstr>
      <vt:lpstr>Тема Office</vt:lpstr>
      <vt:lpstr>​Medical Content Editing &amp; Proofreading</vt:lpstr>
      <vt:lpstr>​Medical Content Editing &amp; Proofreading</vt:lpstr>
      <vt:lpstr>Proofreading and editing of medical lecture subtitles using the AI application MURF.</vt:lpstr>
      <vt:lpstr>Proofreading and editing of medical lecture subtitles using the AI application MURF.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SOAP templates for orthopedic clinics, at Mynx software</dc:title>
  <dc:creator>Учетная запись Майкрософт</dc:creator>
  <cp:lastModifiedBy>Учетная запись Майкрософт</cp:lastModifiedBy>
  <cp:revision>4</cp:revision>
  <dcterms:created xsi:type="dcterms:W3CDTF">2025-11-03T08:25:23Z</dcterms:created>
  <dcterms:modified xsi:type="dcterms:W3CDTF">2025-11-03T09:19:18Z</dcterms:modified>
</cp:coreProperties>
</file>