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57759-EA68-4567-A40C-D9DE2657B650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38465-6191-4A83-8B41-57ECA32801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4741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57759-EA68-4567-A40C-D9DE2657B650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38465-6191-4A83-8B41-57ECA32801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6116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57759-EA68-4567-A40C-D9DE2657B650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38465-6191-4A83-8B41-57ECA32801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4319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57759-EA68-4567-A40C-D9DE2657B650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38465-6191-4A83-8B41-57ECA32801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1341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57759-EA68-4567-A40C-D9DE2657B650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38465-6191-4A83-8B41-57ECA32801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9280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57759-EA68-4567-A40C-D9DE2657B650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38465-6191-4A83-8B41-57ECA32801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5567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57759-EA68-4567-A40C-D9DE2657B650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38465-6191-4A83-8B41-57ECA32801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4771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57759-EA68-4567-A40C-D9DE2657B650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38465-6191-4A83-8B41-57ECA32801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1811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57759-EA68-4567-A40C-D9DE2657B650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38465-6191-4A83-8B41-57ECA32801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1110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57759-EA68-4567-A40C-D9DE2657B650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38465-6191-4A83-8B41-57ECA32801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9621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57759-EA68-4567-A40C-D9DE2657B650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38465-6191-4A83-8B41-57ECA32801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0053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57759-EA68-4567-A40C-D9DE2657B650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638465-6191-4A83-8B41-57ECA32801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0823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SOAP templates for orthopedic clinics, at </a:t>
            </a:r>
            <a:r>
              <a:rPr lang="en-US" sz="3600" b="1" dirty="0" err="1"/>
              <a:t>Mynx</a:t>
            </a:r>
            <a:r>
              <a:rPr lang="en-US" sz="3600" b="1" dirty="0"/>
              <a:t> software</a:t>
            </a:r>
            <a:endParaRPr lang="ru-RU" sz="3600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263" y="1927971"/>
            <a:ext cx="11271183" cy="4318825"/>
          </a:xfrm>
        </p:spPr>
      </p:pic>
    </p:spTree>
    <p:extLst>
      <p:ext uri="{BB962C8B-B14F-4D97-AF65-F5344CB8AC3E}">
        <p14:creationId xmlns:p14="http://schemas.microsoft.com/office/powerpoint/2010/main" val="1845697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SOAP templates for orthopedic clinics, at </a:t>
            </a:r>
            <a:r>
              <a:rPr lang="en-US" sz="3600" b="1" dirty="0" err="1"/>
              <a:t>Mynx</a:t>
            </a:r>
            <a:r>
              <a:rPr lang="en-US" sz="3600" b="1" dirty="0"/>
              <a:t> software</a:t>
            </a:r>
            <a:endParaRPr lang="ru-RU" sz="36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053" y="1588168"/>
            <a:ext cx="8431730" cy="5111015"/>
          </a:xfrm>
        </p:spPr>
      </p:pic>
    </p:spTree>
    <p:extLst>
      <p:ext uri="{BB962C8B-B14F-4D97-AF65-F5344CB8AC3E}">
        <p14:creationId xmlns:p14="http://schemas.microsoft.com/office/powerpoint/2010/main" val="4011042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SOAP templates for orthopedic clinics, at </a:t>
            </a:r>
            <a:r>
              <a:rPr lang="en-US" sz="3600" b="1" dirty="0" err="1"/>
              <a:t>Mynx</a:t>
            </a:r>
            <a:r>
              <a:rPr lang="en-US" sz="3600" b="1" dirty="0"/>
              <a:t> software</a:t>
            </a:r>
            <a:endParaRPr lang="ru-RU" sz="36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0468" y="1357164"/>
            <a:ext cx="8235684" cy="4889632"/>
          </a:xfrm>
        </p:spPr>
      </p:pic>
    </p:spTree>
    <p:extLst>
      <p:ext uri="{BB962C8B-B14F-4D97-AF65-F5344CB8AC3E}">
        <p14:creationId xmlns:p14="http://schemas.microsoft.com/office/powerpoint/2010/main" val="20667425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SOAP templates for orthopedic clinics, at </a:t>
            </a:r>
            <a:r>
              <a:rPr lang="en-US" sz="3600" b="1" dirty="0" err="1"/>
              <a:t>Mynx</a:t>
            </a:r>
            <a:r>
              <a:rPr lang="en-US" sz="3600" b="1" dirty="0"/>
              <a:t> software</a:t>
            </a:r>
            <a:endParaRPr lang="ru-RU" sz="36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873528"/>
            <a:ext cx="10515600" cy="4255531"/>
          </a:xfrm>
        </p:spPr>
      </p:pic>
    </p:spTree>
    <p:extLst>
      <p:ext uri="{BB962C8B-B14F-4D97-AF65-F5344CB8AC3E}">
        <p14:creationId xmlns:p14="http://schemas.microsoft.com/office/powerpoint/2010/main" val="17401568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SOAP templates for orthopedic clinics, at </a:t>
            </a:r>
            <a:r>
              <a:rPr lang="en-US" sz="3600" b="1" dirty="0" err="1"/>
              <a:t>Mynx</a:t>
            </a:r>
            <a:r>
              <a:rPr lang="en-US" sz="3600" b="1" dirty="0"/>
              <a:t> software</a:t>
            </a:r>
            <a:endParaRPr lang="ru-RU" sz="36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1305" y="1421363"/>
            <a:ext cx="8296977" cy="5032375"/>
          </a:xfrm>
        </p:spPr>
      </p:pic>
    </p:spTree>
    <p:extLst>
      <p:ext uri="{BB962C8B-B14F-4D97-AF65-F5344CB8AC3E}">
        <p14:creationId xmlns:p14="http://schemas.microsoft.com/office/powerpoint/2010/main" val="28822117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45</Words>
  <Application>Microsoft Office PowerPoint</Application>
  <PresentationFormat>Широкоэкранный</PresentationFormat>
  <Paragraphs>5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Тема Office</vt:lpstr>
      <vt:lpstr>SOAP templates for orthopedic clinics, at Mynx software</vt:lpstr>
      <vt:lpstr>SOAP templates for orthopedic clinics, at Mynx software</vt:lpstr>
      <vt:lpstr>SOAP templates for orthopedic clinics, at Mynx software</vt:lpstr>
      <vt:lpstr>SOAP templates for orthopedic clinics, at Mynx software</vt:lpstr>
      <vt:lpstr>SOAP templates for orthopedic clinics, at Mynx software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SOAP templates for orthopedic clinics, at Mynx software</dc:title>
  <dc:creator>Учетная запись Майкрософт</dc:creator>
  <cp:lastModifiedBy>Учетная запись Майкрософт</cp:lastModifiedBy>
  <cp:revision>2</cp:revision>
  <dcterms:created xsi:type="dcterms:W3CDTF">2025-11-03T08:25:23Z</dcterms:created>
  <dcterms:modified xsi:type="dcterms:W3CDTF">2025-11-03T08:46:09Z</dcterms:modified>
</cp:coreProperties>
</file>