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741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116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4319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1341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280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567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771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811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110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621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0053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823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EHR Assistance &amp; Insurance Claim Support</a:t>
            </a:r>
            <a:endParaRPr lang="ru-RU" sz="3600" b="1" dirty="0">
              <a:latin typeface="+mn-lt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334" y="1825625"/>
            <a:ext cx="9703332" cy="4351338"/>
          </a:xfrm>
        </p:spPr>
      </p:pic>
    </p:spTree>
    <p:extLst>
      <p:ext uri="{BB962C8B-B14F-4D97-AF65-F5344CB8AC3E}">
        <p14:creationId xmlns:p14="http://schemas.microsoft.com/office/powerpoint/2010/main" val="1845697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7279" y="657619"/>
            <a:ext cx="632813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+mn-lt"/>
              </a:rPr>
              <a:t>EHR Assistance &amp; </a:t>
            </a:r>
            <a:r>
              <a:rPr lang="ru-RU" sz="3600" b="1" dirty="0" smtClean="0">
                <a:latin typeface="+mn-lt"/>
              </a:rPr>
              <a:t/>
            </a:r>
            <a:br>
              <a:rPr lang="ru-RU" sz="3600" b="1" dirty="0" smtClean="0">
                <a:latin typeface="+mn-lt"/>
              </a:rPr>
            </a:br>
            <a:r>
              <a:rPr lang="en-US" sz="3600" b="1" dirty="0" smtClean="0">
                <a:latin typeface="+mn-lt"/>
              </a:rPr>
              <a:t>Insurance </a:t>
            </a:r>
            <a:r>
              <a:rPr lang="en-US" sz="3600" b="1" dirty="0">
                <a:latin typeface="+mn-lt"/>
              </a:rPr>
              <a:t>Claim Support</a:t>
            </a:r>
            <a:endParaRPr lang="ru-RU" sz="3600" b="1" dirty="0">
              <a:latin typeface="+mn-lt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1889" y="2145714"/>
            <a:ext cx="4327197" cy="4351338"/>
          </a:xfr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1237" y="847022"/>
            <a:ext cx="4266314" cy="5650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1053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9</Words>
  <Application>Microsoft Office PowerPoint</Application>
  <PresentationFormat>Широкоэкранный</PresentationFormat>
  <Paragraphs>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EHR Assistance &amp; Insurance Claim Support</vt:lpstr>
      <vt:lpstr>EHR Assistance &amp;  Insurance Claim Support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SOAP templates for orthopedic clinics, at Mynx software</dc:title>
  <dc:creator>Учетная запись Майкрософт</dc:creator>
  <cp:lastModifiedBy>Учетная запись Майкрософт</cp:lastModifiedBy>
  <cp:revision>7</cp:revision>
  <dcterms:created xsi:type="dcterms:W3CDTF">2025-11-03T08:25:23Z</dcterms:created>
  <dcterms:modified xsi:type="dcterms:W3CDTF">2025-11-03T15:10:11Z</dcterms:modified>
</cp:coreProperties>
</file>